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65" r:id="rId2"/>
    <p:sldId id="366" r:id="rId3"/>
    <p:sldId id="367" r:id="rId4"/>
    <p:sldId id="368" r:id="rId5"/>
    <p:sldId id="370" r:id="rId6"/>
    <p:sldId id="371" r:id="rId7"/>
    <p:sldId id="372" r:id="rId8"/>
    <p:sldId id="373" r:id="rId9"/>
    <p:sldId id="374" r:id="rId10"/>
    <p:sldId id="375" r:id="rId11"/>
    <p:sldId id="376" r:id="rId12"/>
    <p:sldId id="377" r:id="rId13"/>
    <p:sldId id="379" r:id="rId14"/>
    <p:sldId id="380" r:id="rId15"/>
    <p:sldId id="381" r:id="rId16"/>
    <p:sldId id="382" r:id="rId17"/>
    <p:sldId id="383" r:id="rId18"/>
    <p:sldId id="384" r:id="rId19"/>
    <p:sldId id="385" r:id="rId20"/>
    <p:sldId id="386" r:id="rId21"/>
    <p:sldId id="387" r:id="rId22"/>
    <p:sldId id="388" r:id="rId23"/>
    <p:sldId id="389" r:id="rId24"/>
    <p:sldId id="390" r:id="rId25"/>
    <p:sldId id="411" r:id="rId26"/>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26000"/>
                    </a14:imgEffect>
                  </a14:imgLayer>
                </a14:imgProps>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37</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15:8 "By this My Father is glorified, that you bear much fruit; so you will be My disciples.  </a:t>
            </a:r>
            <a:r>
              <a:rPr lang="en-US" baseline="30000" dirty="0"/>
              <a:t>9</a:t>
            </a:r>
            <a:r>
              <a:rPr lang="en-US" dirty="0"/>
              <a:t> " As the Father loved Me, I also have loved you; abide in My love.  </a:t>
            </a:r>
            <a:r>
              <a:rPr lang="en-US" baseline="30000" dirty="0"/>
              <a:t>10</a:t>
            </a:r>
            <a:r>
              <a:rPr lang="en-US" dirty="0"/>
              <a:t> "If you keep My commandments, you will abide in My love, just as I have kept My Father's commandments and abide in His love. </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 noxious plant, of the grass family, supposed to mean the darnel. It grows among the wheat everywhere in Palestine, and bears a great resemblance to it while growing, so closely that, before they head out, the two plants can hardly be distinguished. The grains are found, 2 or 3 together, in 12 small husks scattered on a rather long head. The Arabs do not separate the darnel from the wheat, unless by means of a fan or sieve after threshing. If left to mingle with the bread, it occasions dizziness, and often acts as an emetic (causes vomiting).</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11:13 For such </a:t>
            </a:r>
            <a:r>
              <a:rPr lang="en-US" i="1" dirty="0"/>
              <a:t>are </a:t>
            </a:r>
            <a:r>
              <a:rPr lang="en-US" dirty="0"/>
              <a:t>false apostles, deceitful workers, transforming themselves into apostles of Christ.  </a:t>
            </a:r>
            <a:r>
              <a:rPr lang="en-US" baseline="30000" dirty="0"/>
              <a:t>14</a:t>
            </a:r>
            <a:r>
              <a:rPr lang="en-US" dirty="0"/>
              <a:t> And no wonder! For Satan himself transforms himself into an angel of light.  </a:t>
            </a:r>
            <a:r>
              <a:rPr lang="en-US" baseline="30000" dirty="0"/>
              <a:t>15</a:t>
            </a:r>
            <a:r>
              <a:rPr lang="en-US" dirty="0"/>
              <a:t> Therefore </a:t>
            </a:r>
            <a:r>
              <a:rPr lang="en-US" i="1" dirty="0"/>
              <a:t>it is </a:t>
            </a:r>
            <a:r>
              <a:rPr lang="en-US" dirty="0"/>
              <a:t>no great thing if his ministers also transform themselves into ministers of righteousness, whose end will be according to their works.</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13:28"He said to them, 'An enemy has done this.' The servants said to him, 'Do you want us then to go and gather them up?'  </a:t>
            </a:r>
            <a:r>
              <a:rPr lang="en-US" baseline="30000" dirty="0"/>
              <a:t>29</a:t>
            </a:r>
            <a:r>
              <a:rPr lang="en-US" dirty="0"/>
              <a:t> "But he said, 'No, lest while you gather up the tares you also uproot the wheat with them.  </a:t>
            </a:r>
            <a:r>
              <a:rPr lang="en-US" baseline="30000" dirty="0"/>
              <a:t>30</a:t>
            </a:r>
            <a:r>
              <a:rPr lang="en-US" dirty="0"/>
              <a:t> 'Let both grow together until the harvest, and at the time of harvest I will say to the reapers, "First gather together the tares and bind them in bundles to burn them, but gather the wheat into my barn." ' "</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9:51 Now it came to pass, when the time had come for Him to be received up, that He steadfastly set His face to go to Jerusalem,  </a:t>
            </a:r>
            <a:r>
              <a:rPr lang="en-US" sz="2600" baseline="30000" dirty="0"/>
              <a:t>52</a:t>
            </a:r>
            <a:r>
              <a:rPr lang="en-US" sz="2600" dirty="0"/>
              <a:t> and sent messengers before His face. And as they went, they entered a village of the Samaritans, to prepare for Him.  </a:t>
            </a:r>
            <a:r>
              <a:rPr lang="en-US" sz="2600" baseline="30000" dirty="0"/>
              <a:t>53</a:t>
            </a:r>
            <a:r>
              <a:rPr lang="en-US" sz="2600" dirty="0"/>
              <a:t> But they did not receive Him, because His face was </a:t>
            </a:r>
            <a:r>
              <a:rPr lang="en-US" sz="2600" i="1" dirty="0"/>
              <a:t>set </a:t>
            </a:r>
            <a:r>
              <a:rPr lang="en-US" sz="2600" dirty="0"/>
              <a:t>for the journey to Jerusalem.  </a:t>
            </a:r>
            <a:r>
              <a:rPr lang="en-US" sz="2600" baseline="30000" dirty="0"/>
              <a:t>54</a:t>
            </a:r>
            <a:r>
              <a:rPr lang="en-US" sz="2600" dirty="0"/>
              <a:t> And when His disciples James and John saw </a:t>
            </a:r>
            <a:r>
              <a:rPr lang="en-US" sz="2600" i="1" dirty="0"/>
              <a:t>this, </a:t>
            </a:r>
            <a:r>
              <a:rPr lang="en-US" sz="2600" dirty="0"/>
              <a:t>they said, "Lord, do You want us to command fire to come down from heaven and consume them, just as Elijah did?"  </a:t>
            </a:r>
            <a:r>
              <a:rPr lang="en-US" sz="2600" baseline="30000" dirty="0"/>
              <a:t>55</a:t>
            </a:r>
            <a:r>
              <a:rPr lang="en-US" sz="2600" dirty="0"/>
              <a:t> But He turned and rebuked them, and said, "You do not know what manner of spirit you are of.  </a:t>
            </a:r>
            <a:r>
              <a:rPr lang="en-US" sz="2600" baseline="30000" dirty="0"/>
              <a:t>56</a:t>
            </a:r>
            <a:r>
              <a:rPr lang="en-US" sz="2600" dirty="0"/>
              <a:t> "For the Son of Man did not come to destroy men's lives but to save </a:t>
            </a:r>
            <a:r>
              <a:rPr lang="en-US" sz="2600" i="1" dirty="0"/>
              <a:t>them." </a:t>
            </a:r>
            <a:r>
              <a:rPr lang="en-US" sz="2600" dirty="0"/>
              <a:t>And they went to another village.</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18:15" Moreover if your brother sins against you, go and tell him his fault between you and him alone. If he hears you, you have gained your brother.  </a:t>
            </a:r>
            <a:r>
              <a:rPr lang="en-US" baseline="30000" dirty="0"/>
              <a:t>16</a:t>
            </a:r>
            <a:r>
              <a:rPr lang="en-US" dirty="0"/>
              <a:t> "But if he will not hear, take with you one or two more, that 'by the mouth of two or three witnesses every word may be established.'  </a:t>
            </a:r>
            <a:r>
              <a:rPr lang="en-US" baseline="30000" dirty="0"/>
              <a:t>17</a:t>
            </a:r>
            <a:r>
              <a:rPr lang="en-US" dirty="0"/>
              <a:t> "And if he refuses to hear them, tell </a:t>
            </a:r>
            <a:r>
              <a:rPr lang="en-US" i="1" dirty="0"/>
              <a:t>it </a:t>
            </a:r>
            <a:r>
              <a:rPr lang="en-US" dirty="0"/>
              <a:t>to the church. But if he refuses even to hear the church, let him be to you like a heathen and a tax collector.</a:t>
            </a:r>
          </a:p>
          <a:p>
            <a:r>
              <a:rPr lang="en-US" dirty="0"/>
              <a:t> </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 16:17; 1Cor. 5:9-13, 2 Thess. 3:6.</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24:36 " But of that day and hour no one knows, not even the angels of heaven, but My Father only.</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1:10 And: "You, LORD, in the beginning laid the foundation of the earth, And the heavens are the work of Your hands.  </a:t>
            </a:r>
            <a:r>
              <a:rPr lang="en-US" baseline="30000" dirty="0"/>
              <a:t>11</a:t>
            </a:r>
            <a:r>
              <a:rPr lang="en-US" dirty="0"/>
              <a:t> They will perish, but You remain; And they will all grow old like a garment;  </a:t>
            </a:r>
            <a:r>
              <a:rPr lang="en-US" baseline="30000" dirty="0"/>
              <a:t>12</a:t>
            </a:r>
            <a:r>
              <a:rPr lang="en-US" dirty="0"/>
              <a:t> Like a cloak You will fold them up, And they will be changed. But You are the same, And Your years will not fail."</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2 Peter 3:7 But the heavens and the earth </a:t>
            </a:r>
            <a:r>
              <a:rPr lang="en-US" sz="2600" i="1" dirty="0"/>
              <a:t>which </a:t>
            </a:r>
            <a:r>
              <a:rPr lang="en-US" sz="2600" dirty="0"/>
              <a:t>are now preserved by the same word, are reserved for fire until the day of judgment and perdition of ungodly men.  </a:t>
            </a:r>
            <a:r>
              <a:rPr lang="en-US" sz="2600" baseline="30000" dirty="0"/>
              <a:t>8</a:t>
            </a:r>
            <a:r>
              <a:rPr lang="en-US" sz="2600" dirty="0"/>
              <a:t> But, beloved, do not forget this one thing, that with the Lord one day </a:t>
            </a:r>
            <a:r>
              <a:rPr lang="en-US" sz="2600" i="1" dirty="0"/>
              <a:t>is </a:t>
            </a:r>
            <a:r>
              <a:rPr lang="en-US" sz="2600" dirty="0"/>
              <a:t>as a thousand years, and a thousand years as one day.  </a:t>
            </a:r>
            <a:r>
              <a:rPr lang="en-US" sz="2600" baseline="30000" dirty="0"/>
              <a:t>9</a:t>
            </a:r>
            <a:r>
              <a:rPr lang="en-US" sz="2600" dirty="0"/>
              <a:t> The Lord is not slack concerning </a:t>
            </a:r>
            <a:r>
              <a:rPr lang="en-US" sz="2600" i="1" dirty="0"/>
              <a:t>His </a:t>
            </a:r>
            <a:r>
              <a:rPr lang="en-US" sz="2600" dirty="0"/>
              <a:t>promise, as some count slackness, but is longsuffering toward us, not willing that any should perish but that all should come to repentance.  </a:t>
            </a:r>
            <a:r>
              <a:rPr lang="en-US" sz="2600" baseline="30000" dirty="0"/>
              <a:t>10</a:t>
            </a:r>
            <a:r>
              <a:rPr lang="en-US" sz="2600" dirty="0"/>
              <a:t> But the day of the Lord will come as a thief in the night, in which the heavens will pass away with a great noise, and the elements will melt with fervent heat; both the earth and the works that are in it will be burned up</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016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Matthew 13:24 Another parable He put forth to them, saying: "The kingdom of heaven is like a man who sowed good seed in his field;  </a:t>
            </a:r>
            <a:r>
              <a:rPr lang="en-US" sz="2400" baseline="30000" dirty="0"/>
              <a:t>25</a:t>
            </a:r>
            <a:r>
              <a:rPr lang="en-US" sz="2400" dirty="0"/>
              <a:t> "but while men slept, his enemy came and sowed tares among the wheat and went his way.  </a:t>
            </a:r>
            <a:r>
              <a:rPr lang="en-US" sz="2400" baseline="30000" dirty="0"/>
              <a:t>26</a:t>
            </a:r>
            <a:r>
              <a:rPr lang="en-US" sz="2400" dirty="0"/>
              <a:t> "But when the grain had sprouted and produced a crop, then the tares also appeared.  </a:t>
            </a:r>
            <a:r>
              <a:rPr lang="en-US" sz="2400" baseline="30000" dirty="0"/>
              <a:t>27</a:t>
            </a:r>
            <a:r>
              <a:rPr lang="en-US" sz="2400" dirty="0"/>
              <a:t> "So the servants of the owner came and said to him, 'Sir, did you not sow good seed in your field? How then does it have tares?'  </a:t>
            </a:r>
            <a:r>
              <a:rPr lang="en-US" sz="2400" baseline="30000" dirty="0"/>
              <a:t>28</a:t>
            </a:r>
            <a:r>
              <a:rPr lang="en-US" sz="2400" dirty="0"/>
              <a:t> "He said to them, 'An enemy has done this.' The servants said to him, 'Do you want us then to go and gather them up?'  </a:t>
            </a:r>
            <a:r>
              <a:rPr lang="en-US" sz="2400" baseline="30000" dirty="0"/>
              <a:t>29</a:t>
            </a:r>
            <a:r>
              <a:rPr lang="en-US" sz="2400" dirty="0"/>
              <a:t> "But he said, 'No, lest while you gather up the tares you also uproot the wheat with them.  </a:t>
            </a:r>
            <a:r>
              <a:rPr lang="en-US" sz="2400" baseline="30000" dirty="0"/>
              <a:t>30</a:t>
            </a:r>
            <a:r>
              <a:rPr lang="en-US" sz="2400" dirty="0"/>
              <a:t> 'Let both grow together until the harvest, and at the time of harvest I will say to the reapers, "First gather together the tares and bind them in bundles to burn them, but gather the wheat into my barn." ' "</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 25:34-46, Acts 1:11, Rev 1:7, 1Thes 4:16-17, John 5:28-29, 6:54, 12:48.</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5:10 For we must all appear before the judgment seat of Christ, that each one may receive the things </a:t>
            </a:r>
            <a:r>
              <a:rPr lang="en-US" i="1" dirty="0"/>
              <a:t>done </a:t>
            </a:r>
            <a:r>
              <a:rPr lang="en-US" dirty="0"/>
              <a:t>in the body, according to what he has done, whether good or bad.</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Revelation 14:9 Then a third angel followed them, saying with a loud voice, "If anyone worships the beast and his image, and receives </a:t>
            </a:r>
            <a:r>
              <a:rPr lang="en-US" i="1" dirty="0"/>
              <a:t>his </a:t>
            </a:r>
            <a:r>
              <a:rPr lang="en-US" dirty="0"/>
              <a:t>mark on his forehead or on his hand,  </a:t>
            </a:r>
            <a:r>
              <a:rPr lang="en-US" baseline="30000" dirty="0"/>
              <a:t>10</a:t>
            </a:r>
            <a:r>
              <a:rPr lang="en-US" dirty="0"/>
              <a:t> "he himself shall also drink of the wine of the wrath of God, which is poured out full strength into the cup of His indignation. He shall be tormented with fire and brimstone in the presence of the holy angels and in the presence of the Lamb.  </a:t>
            </a:r>
            <a:r>
              <a:rPr lang="en-US" baseline="30000" dirty="0"/>
              <a:t>11</a:t>
            </a:r>
            <a:r>
              <a:rPr lang="en-US" dirty="0"/>
              <a:t> "And the smoke of their torment ascends forever and ever; and they have no rest day or night, who worship the beast and his image, and whoever receives the mark of his name."</a:t>
            </a:r>
          </a:p>
          <a:p>
            <a:r>
              <a:rPr lang="en-US" dirty="0"/>
              <a:t> </a:t>
            </a:r>
            <a:r>
              <a:rPr lang="en-US" dirty="0" smtClean="0"/>
              <a:t>	</a:t>
            </a:r>
            <a:endParaRPr lang="en-US" dirty="0"/>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 3:4; Phil. 3:21; 1Cor 15:35; Rev. 21:4. </a:t>
            </a:r>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13:47" Again, the kingdom of heaven is like a dragnet that was cast into the sea and gathered some of every kind,  </a:t>
            </a:r>
            <a:r>
              <a:rPr lang="en-US" baseline="30000" dirty="0"/>
              <a:t>48</a:t>
            </a:r>
            <a:r>
              <a:rPr lang="en-US" dirty="0"/>
              <a:t> "which, when it was full, they drew to shore; and they sat down and gathered the good into vessels, but threw the bad away.  </a:t>
            </a:r>
            <a:r>
              <a:rPr lang="en-US" baseline="30000" dirty="0"/>
              <a:t>49</a:t>
            </a:r>
            <a:r>
              <a:rPr lang="en-US" dirty="0"/>
              <a:t> "So it will be at the end of the age. The angels will come forth, separate the wicked from among the just,  </a:t>
            </a:r>
            <a:r>
              <a:rPr lang="en-US" baseline="30000" dirty="0"/>
              <a:t>50</a:t>
            </a:r>
            <a:r>
              <a:rPr lang="en-US" dirty="0"/>
              <a:t> "and cast them into the furnace of fire. There will be wailing and gnashing of teeth."</a:t>
            </a:r>
          </a:p>
          <a:p>
            <a:r>
              <a:rPr lang="en-US" dirty="0"/>
              <a:t> </a:t>
            </a:r>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3709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Matthew 13:36 Then Jesus sent the multitude away and went into the house. And His disciples came to Him, saying, "Explain to us the parable of the tares of the field."  </a:t>
            </a:r>
            <a:r>
              <a:rPr lang="en-US" sz="2400" baseline="30000" dirty="0"/>
              <a:t>37</a:t>
            </a:r>
            <a:r>
              <a:rPr lang="en-US" sz="2400" dirty="0"/>
              <a:t> He answered and said to them: "He who sows the good seed is the Son of Man.  </a:t>
            </a:r>
            <a:r>
              <a:rPr lang="en-US" sz="2400" baseline="30000" dirty="0"/>
              <a:t>38</a:t>
            </a:r>
            <a:r>
              <a:rPr lang="en-US" sz="2400" dirty="0"/>
              <a:t> "The field is the world, the good seeds are the sons of the kingdom, but the tares are the sons of the wicked </a:t>
            </a:r>
            <a:r>
              <a:rPr lang="en-US" sz="2400" i="1" dirty="0"/>
              <a:t>one.</a:t>
            </a:r>
            <a:r>
              <a:rPr lang="en-US" sz="2400" dirty="0"/>
              <a:t>  </a:t>
            </a:r>
            <a:r>
              <a:rPr lang="en-US" sz="2400" baseline="30000" dirty="0"/>
              <a:t>39</a:t>
            </a:r>
            <a:r>
              <a:rPr lang="en-US" sz="2400" dirty="0"/>
              <a:t> "The enemy who sowed them is the devil, the harvest is the end of the age, and the reapers are the angels.  </a:t>
            </a:r>
            <a:r>
              <a:rPr lang="en-US" sz="2400" baseline="30000" dirty="0"/>
              <a:t>40</a:t>
            </a:r>
            <a:r>
              <a:rPr lang="en-US" sz="2400" dirty="0"/>
              <a:t> "Therefore as the tares are gathered and burned in the fire, so it will be at the end of this age.  </a:t>
            </a:r>
            <a:r>
              <a:rPr lang="en-US" sz="2400" baseline="30000" dirty="0"/>
              <a:t>41</a:t>
            </a:r>
            <a:r>
              <a:rPr lang="en-US" sz="2400" dirty="0"/>
              <a:t> "The Son of Man will send out His angels, and they will gather out of His kingdom all things that offend, and those who practice lawlessness,  </a:t>
            </a:r>
            <a:r>
              <a:rPr lang="en-US" sz="2400" baseline="30000" dirty="0"/>
              <a:t>42</a:t>
            </a:r>
            <a:r>
              <a:rPr lang="en-US" sz="2400" dirty="0"/>
              <a:t> "and will cast them into the furnace of fire. There will be wailing and gnashing of teeth.  </a:t>
            </a:r>
            <a:r>
              <a:rPr lang="en-US" sz="2400" baseline="30000" dirty="0"/>
              <a:t>43</a:t>
            </a:r>
            <a:r>
              <a:rPr lang="en-US" sz="2400" dirty="0"/>
              <a:t> "Then the righteous will shine forth as the sun in the kingdom of their Father. He who has ears to hear, let him hear!</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basic outline of this parable is:</a:t>
            </a:r>
          </a:p>
          <a:p>
            <a:pPr marL="457200" lvl="0" indent="-457200">
              <a:buFont typeface="Arial" pitchFamily="34" charset="0"/>
              <a:buChar char="•"/>
            </a:pPr>
            <a:r>
              <a:rPr lang="en-US" dirty="0"/>
              <a:t>The man who sows the good seed is Christ.</a:t>
            </a:r>
          </a:p>
          <a:p>
            <a:pPr marL="457200" lvl="0" indent="-457200">
              <a:buFont typeface="Arial" pitchFamily="34" charset="0"/>
              <a:buChar char="•"/>
            </a:pPr>
            <a:r>
              <a:rPr lang="en-US" dirty="0"/>
              <a:t>The field that He sows in is the world.</a:t>
            </a:r>
          </a:p>
          <a:p>
            <a:pPr marL="457200" lvl="0" indent="-457200">
              <a:buFont typeface="Arial" pitchFamily="34" charset="0"/>
              <a:buChar char="•"/>
            </a:pPr>
            <a:r>
              <a:rPr lang="en-US" dirty="0"/>
              <a:t>The good seeds are the sons of the kingdom who were produced from the Word of God.</a:t>
            </a:r>
          </a:p>
          <a:p>
            <a:pPr marL="457200" lvl="0" indent="-457200">
              <a:buFont typeface="Arial" pitchFamily="34" charset="0"/>
              <a:buChar char="•"/>
            </a:pPr>
            <a:r>
              <a:rPr lang="en-US" dirty="0"/>
              <a:t>The tares are the sons of the wicked one sown by the devil.</a:t>
            </a:r>
          </a:p>
          <a:p>
            <a:pPr marL="457200" lvl="0" indent="-457200">
              <a:buFont typeface="Arial" pitchFamily="34" charset="0"/>
              <a:buChar char="•"/>
            </a:pPr>
            <a:r>
              <a:rPr lang="en-US" dirty="0"/>
              <a:t>The harvest is the end of the age when Jesus will send forth His angels to separate the Christians from non-Christians. The faithful Christians will be given their heavenly reward, and the rest will be cast into hell with the devil and his angels. </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 calcmode="lin" valueType="num">
                                      <p:cBhvr additive="base">
                                        <p:cTn id="7" dur="500" fill="hold"/>
                                        <p:tgtEl>
                                          <p:spTgt spid="819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4">
                                            <p:txEl>
                                              <p:pRg st="2" end="2"/>
                                            </p:txEl>
                                          </p:spTgt>
                                        </p:tgtEl>
                                        <p:attrNameLst>
                                          <p:attrName>style.visibility</p:attrName>
                                        </p:attrNameLst>
                                      </p:cBhvr>
                                      <p:to>
                                        <p:strVal val="visible"/>
                                      </p:to>
                                    </p:set>
                                    <p:anim calcmode="lin" valueType="num">
                                      <p:cBhvr additive="base">
                                        <p:cTn id="13" dur="500" fill="hold"/>
                                        <p:tgtEl>
                                          <p:spTgt spid="81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194">
                                            <p:txEl>
                                              <p:pRg st="3" end="3"/>
                                            </p:txEl>
                                          </p:spTgt>
                                        </p:tgtEl>
                                        <p:attrNameLst>
                                          <p:attrName>style.visibility</p:attrName>
                                        </p:attrNameLst>
                                      </p:cBhvr>
                                      <p:to>
                                        <p:strVal val="visible"/>
                                      </p:to>
                                    </p:set>
                                    <p:anim calcmode="lin" valueType="num">
                                      <p:cBhvr additive="base">
                                        <p:cTn id="19"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194">
                                            <p:txEl>
                                              <p:pRg st="4" end="4"/>
                                            </p:txEl>
                                          </p:spTgt>
                                        </p:tgtEl>
                                        <p:attrNameLst>
                                          <p:attrName>style.visibility</p:attrName>
                                        </p:attrNameLst>
                                      </p:cBhvr>
                                      <p:to>
                                        <p:strVal val="visible"/>
                                      </p:to>
                                    </p:set>
                                    <p:anim calcmode="lin" valueType="num">
                                      <p:cBhvr additive="base">
                                        <p:cTn id="25" dur="500" fill="hold"/>
                                        <p:tgtEl>
                                          <p:spTgt spid="819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194">
                                            <p:txEl>
                                              <p:pRg st="5" end="5"/>
                                            </p:txEl>
                                          </p:spTgt>
                                        </p:tgtEl>
                                        <p:attrNameLst>
                                          <p:attrName>style.visibility</p:attrName>
                                        </p:attrNameLst>
                                      </p:cBhvr>
                                      <p:to>
                                        <p:strVal val="visible"/>
                                      </p:to>
                                    </p:set>
                                    <p:anim calcmode="lin" valueType="num">
                                      <p:cBhvr additive="base">
                                        <p:cTn id="31" dur="500" fill="hold"/>
                                        <p:tgtEl>
                                          <p:spTgt spid="819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24:46 Then He said to them, "Thus it is written, and thus it was necessary for the Christ to suffer and to rise from the dead the third day,  </a:t>
            </a:r>
            <a:r>
              <a:rPr lang="en-US" baseline="30000" dirty="0"/>
              <a:t>47</a:t>
            </a:r>
            <a:r>
              <a:rPr lang="en-US" dirty="0"/>
              <a:t> "and that repentance and remission of sins should be preached in His name to all nations, beginning at Jerusalem. </a:t>
            </a:r>
          </a:p>
          <a:p>
            <a:r>
              <a:rPr lang="en-US" dirty="0"/>
              <a:t> </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8:4 Therefore those who were scattered went everywhere preaching the word.</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5:8  Be sober, be vigilant; because your adversary the devil walks about like a roaring lion, seeking whom he may devour.</a:t>
            </a:r>
          </a:p>
          <a:p>
            <a:r>
              <a:rPr lang="en-US" dirty="0"/>
              <a:t> </a:t>
            </a:r>
          </a:p>
          <a:p>
            <a:r>
              <a:rPr lang="en-US" dirty="0"/>
              <a:t>1 Timothy 3:7 Moreover he must have a good testimony among those who are outside, lest he fall into reproach and the snare of the devil.</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1:18 Of His own will He brought us forth by the word of truth, that we might be a kind of </a:t>
            </a:r>
            <a:r>
              <a:rPr lang="en-US" dirty="0" err="1"/>
              <a:t>firstfruits</a:t>
            </a:r>
            <a:r>
              <a:rPr lang="en-US" dirty="0"/>
              <a:t> of His creatures.  </a:t>
            </a:r>
            <a:r>
              <a:rPr lang="en-US" baseline="30000" dirty="0"/>
              <a:t>19</a:t>
            </a:r>
            <a:r>
              <a:rPr lang="en-US" dirty="0"/>
              <a:t>  So then, my beloved brethren, let every man be swift to hear, slow to speak, slow to wrath;  </a:t>
            </a:r>
            <a:r>
              <a:rPr lang="en-US" baseline="30000" dirty="0"/>
              <a:t>20</a:t>
            </a:r>
            <a:r>
              <a:rPr lang="en-US" dirty="0"/>
              <a:t> for the wrath of man does not produce the righteousness of God.  </a:t>
            </a:r>
            <a:r>
              <a:rPr lang="en-US" baseline="30000" dirty="0"/>
              <a:t>21</a:t>
            </a:r>
            <a:r>
              <a:rPr lang="en-US" dirty="0"/>
              <a:t> Therefore lay aside all filthiness and overflow of wickedness, and receive with meekness the implanted word, which is able to save your souls.  </a:t>
            </a:r>
            <a:r>
              <a:rPr lang="en-US" baseline="30000" dirty="0"/>
              <a:t>22</a:t>
            </a:r>
            <a:r>
              <a:rPr lang="en-US" dirty="0"/>
              <a:t>  But be doers of the word, and not hearers only, deceiving yourselves.  </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23</a:t>
            </a:r>
            <a:r>
              <a:rPr lang="en-US" dirty="0"/>
              <a:t> For if anyone is a hearer of the word and not a doer, he is like a man observing his natural face in a mirror;  </a:t>
            </a:r>
            <a:r>
              <a:rPr lang="en-US" baseline="30000" dirty="0"/>
              <a:t>24</a:t>
            </a:r>
            <a:r>
              <a:rPr lang="en-US" dirty="0"/>
              <a:t> for he observes himself, goes away, and immediately forgets what kind of man he was.  </a:t>
            </a:r>
            <a:r>
              <a:rPr lang="en-US" baseline="30000" dirty="0"/>
              <a:t>25</a:t>
            </a:r>
            <a:r>
              <a:rPr lang="en-US" dirty="0"/>
              <a:t> But he who looks into the perfect law of liberty and continues </a:t>
            </a:r>
            <a:r>
              <a:rPr lang="en-US" i="1" dirty="0"/>
              <a:t>in it, </a:t>
            </a:r>
            <a:r>
              <a:rPr lang="en-US" dirty="0"/>
              <a:t>and is not a forgetful hearer but a doer of the work, this one will be blessed in what he does.</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5651</TotalTime>
  <Words>1843</Words>
  <Application>Microsoft Office PowerPoint</Application>
  <PresentationFormat>On-screen Show (4:3)</PresentationFormat>
  <Paragraphs>61</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67</cp:revision>
  <dcterms:created xsi:type="dcterms:W3CDTF">2006-12-19T00:50:39Z</dcterms:created>
  <dcterms:modified xsi:type="dcterms:W3CDTF">2014-01-21T09:09:08Z</dcterms:modified>
</cp:coreProperties>
</file>